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483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75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2839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62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22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203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99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29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51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52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35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3506D-83BC-49EE-9C3C-FB863E3E1500}" type="datetimeFigureOut">
              <a:rPr lang="pt-BR" smtClean="0"/>
              <a:t>12/03/2016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03AD1-A76C-4357-9287-0EB1FEF82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365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10" y="633115"/>
            <a:ext cx="9793433" cy="586852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22902" y="5257800"/>
            <a:ext cx="9144000" cy="1243841"/>
          </a:xfrm>
        </p:spPr>
        <p:txBody>
          <a:bodyPr/>
          <a:lstStyle/>
          <a:p>
            <a:r>
              <a: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Sejamos Comunicação</a:t>
            </a:r>
          </a:p>
        </p:txBody>
      </p:sp>
    </p:spTree>
    <p:extLst>
      <p:ext uri="{BB962C8B-B14F-4D97-AF65-F5344CB8AC3E}">
        <p14:creationId xmlns:p14="http://schemas.microsoft.com/office/powerpoint/2010/main" val="4271543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97000">
              <a:schemeClr val="accent2">
                <a:lumMod val="60000"/>
                <a:lumOff val="40000"/>
              </a:schemeClr>
            </a:gs>
            <a:gs pos="46000">
              <a:schemeClr val="accent4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8447" r="9193"/>
          <a:stretch/>
        </p:blipFill>
        <p:spPr>
          <a:xfrm>
            <a:off x="1555844" y="0"/>
            <a:ext cx="8543499" cy="692102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8074" y="1088646"/>
            <a:ext cx="5726373" cy="2582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Ó Senhor, louvado sejas</a:t>
            </a:r>
          </a:p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Pela comunicação</a:t>
            </a:r>
          </a:p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À Tua imagem somos feitos </a:t>
            </a:r>
          </a:p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pra viver em comunhão</a:t>
            </a:r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2" y="-300251"/>
            <a:ext cx="5313528" cy="502157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4724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97" y="0"/>
            <a:ext cx="9039543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74234" y="656120"/>
            <a:ext cx="7523922" cy="27728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Ó Senhor, louvado sejas</a:t>
            </a:r>
          </a:p>
          <a:p>
            <a:pPr marL="0" indent="0">
              <a:buNone/>
            </a:pPr>
            <a:r>
              <a:rPr lang="pt-B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Pela comunicação</a:t>
            </a:r>
          </a:p>
          <a:p>
            <a:pPr marL="0" indent="0">
              <a:buNone/>
            </a:pPr>
            <a:r>
              <a:rPr lang="pt-B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À tua imagem somos feitos</a:t>
            </a:r>
          </a:p>
          <a:p>
            <a:pPr marL="0" indent="0">
              <a:buNone/>
            </a:pPr>
            <a:r>
              <a:rPr lang="pt-B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Pra viver em comunhão</a:t>
            </a:r>
          </a:p>
        </p:txBody>
      </p:sp>
    </p:spTree>
    <p:extLst>
      <p:ext uri="{BB962C8B-B14F-4D97-AF65-F5344CB8AC3E}">
        <p14:creationId xmlns:p14="http://schemas.microsoft.com/office/powerpoint/2010/main" val="287797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6"/>
            <a:ext cx="5464126" cy="3154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/>
              <a:t>Comunicas tua Palavra</a:t>
            </a:r>
          </a:p>
          <a:p>
            <a:pPr marL="0" indent="0">
              <a:buNone/>
            </a:pPr>
            <a:r>
              <a:rPr lang="pt-BR" sz="3600" dirty="0"/>
              <a:t>Em Jesus, teu Filho amado</a:t>
            </a:r>
          </a:p>
          <a:p>
            <a:pPr marL="0" indent="0">
              <a:buNone/>
            </a:pPr>
            <a:r>
              <a:rPr lang="pt-BR" sz="3600" dirty="0"/>
              <a:t>Feito carne em nossa carne</a:t>
            </a:r>
          </a:p>
          <a:p>
            <a:pPr marL="0" indent="0">
              <a:buNone/>
            </a:pPr>
            <a:r>
              <a:rPr lang="pt-BR" sz="3600" dirty="0"/>
              <a:t>Com os pobres irmanado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72" y="0"/>
            <a:ext cx="4694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95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14019" cy="6858000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46756" y="4436745"/>
            <a:ext cx="5720503" cy="2301680"/>
          </a:xfrm>
        </p:spPr>
        <p:txBody>
          <a:bodyPr/>
          <a:lstStyle/>
          <a:p>
            <a:pPr marL="0" indent="0">
              <a:buNone/>
            </a:pPr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Ó Senhor, louvado sejas</a:t>
            </a:r>
          </a:p>
          <a:p>
            <a:pPr marL="0" indent="0">
              <a:buNone/>
            </a:pPr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Por quem sabe dialogar</a:t>
            </a:r>
          </a:p>
          <a:p>
            <a:pPr marL="0" indent="0">
              <a:buNone/>
            </a:pPr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Sim, foi Jesus quem ensinou:</a:t>
            </a:r>
          </a:p>
          <a:p>
            <a:pPr marL="0" indent="0">
              <a:buNone/>
            </a:pPr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Vale mais saber quem sabe amar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22" y="-392748"/>
            <a:ext cx="7171725" cy="443674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18" y="2580453"/>
            <a:ext cx="4948799" cy="46702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29" y="82257"/>
            <a:ext cx="5282320" cy="396174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10446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2612" cy="6830219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01375" y="3415109"/>
            <a:ext cx="5632938" cy="2816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Há quem fala e nada diz</a:t>
            </a:r>
          </a:p>
          <a:p>
            <a:pPr marL="0" indent="0">
              <a:buNone/>
            </a:pPr>
            <a:r>
              <a:rPr lang="pt-BR" sz="3200" dirty="0"/>
              <a:t>Há quem cala e comunica</a:t>
            </a:r>
          </a:p>
          <a:p>
            <a:pPr marL="0" indent="0">
              <a:buNone/>
            </a:pPr>
            <a:r>
              <a:rPr lang="pt-BR" sz="3200" dirty="0"/>
              <a:t>Como ponte saber unir</a:t>
            </a:r>
          </a:p>
          <a:p>
            <a:pPr marL="0" indent="0">
              <a:buNone/>
            </a:pPr>
            <a:r>
              <a:rPr lang="pt-BR" sz="3200" dirty="0"/>
              <a:t>Faz o outro ser feliz</a:t>
            </a:r>
          </a:p>
        </p:txBody>
      </p:sp>
    </p:spTree>
    <p:extLst>
      <p:ext uri="{BB962C8B-B14F-4D97-AF65-F5344CB8AC3E}">
        <p14:creationId xmlns:p14="http://schemas.microsoft.com/office/powerpoint/2010/main" val="2100719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8"/>
          <a:stretch/>
        </p:blipFill>
        <p:spPr>
          <a:xfrm flipH="1">
            <a:off x="1" y="-1139483"/>
            <a:ext cx="12192000" cy="79904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2"/>
          <a:stretch/>
        </p:blipFill>
        <p:spPr>
          <a:xfrm>
            <a:off x="4375537" y="-182880"/>
            <a:ext cx="8243183" cy="54864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5657" y="3668494"/>
            <a:ext cx="7996311" cy="2872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Ó Senhor, louvados sejas</a:t>
            </a:r>
          </a:p>
          <a:p>
            <a:pPr marL="0" indent="0">
              <a:buNone/>
            </a:pPr>
            <a:r>
              <a:rPr lang="pt-BR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Pelos comunicadores</a:t>
            </a:r>
          </a:p>
          <a:p>
            <a:pPr marL="0" indent="0">
              <a:buNone/>
            </a:pPr>
            <a:r>
              <a:rPr lang="pt-BR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Que na vida abrem caminhos</a:t>
            </a:r>
          </a:p>
          <a:p>
            <a:pPr marL="0" indent="0">
              <a:buNone/>
            </a:pPr>
            <a:r>
              <a:rPr lang="pt-BR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 da paz são construtores</a:t>
            </a:r>
          </a:p>
        </p:txBody>
      </p:sp>
    </p:spTree>
    <p:extLst>
      <p:ext uri="{BB962C8B-B14F-4D97-AF65-F5344CB8AC3E}">
        <p14:creationId xmlns:p14="http://schemas.microsoft.com/office/powerpoint/2010/main" val="258515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02434" y="1994438"/>
            <a:ext cx="5576668" cy="3337217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Com o povo buscam trilhas</a:t>
            </a:r>
          </a:p>
          <a:p>
            <a:pPr marL="0" indent="0">
              <a:buNone/>
            </a:pPr>
            <a:r>
              <a:rPr lang="pt-BR" dirty="0"/>
              <a:t>De esperança e verdade</a:t>
            </a:r>
          </a:p>
          <a:p>
            <a:pPr marL="0" indent="0">
              <a:buNone/>
            </a:pPr>
            <a:r>
              <a:rPr lang="pt-BR" dirty="0"/>
              <a:t>Rumo à terra sem fronteiras</a:t>
            </a:r>
          </a:p>
          <a:p>
            <a:pPr marL="0" indent="0">
              <a:buNone/>
            </a:pPr>
            <a:r>
              <a:rPr lang="pt-BR" dirty="0"/>
              <a:t>Onde há pão e liberdade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0242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504"/>
            <a:ext cx="12044249" cy="60221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4000"/>
            <a:ext cx="5948249" cy="430346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88501" y="4132727"/>
            <a:ext cx="8516815" cy="31684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Ó Senhor, louvados sejas</a:t>
            </a:r>
          </a:p>
          <a:p>
            <a:pPr marL="0" indent="0">
              <a:buNone/>
            </a:pPr>
            <a:r>
              <a:rPr lang="pt-B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Pela arte da linguagem</a:t>
            </a:r>
          </a:p>
          <a:p>
            <a:pPr marL="0" indent="0">
              <a:buNone/>
            </a:pPr>
            <a:r>
              <a:rPr lang="pt-B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Bela expressão do nosso ser</a:t>
            </a:r>
          </a:p>
          <a:p>
            <a:pPr marL="0" indent="0">
              <a:buNone/>
            </a:pPr>
            <a:r>
              <a:rPr lang="pt-B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Pelo som e pela imagem</a:t>
            </a:r>
          </a:p>
        </p:txBody>
      </p:sp>
    </p:spTree>
    <p:extLst>
      <p:ext uri="{BB962C8B-B14F-4D97-AF65-F5344CB8AC3E}">
        <p14:creationId xmlns:p14="http://schemas.microsoft.com/office/powerpoint/2010/main" val="1890747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050" y="1538588"/>
            <a:ext cx="10058400" cy="617922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219" y="-191069"/>
            <a:ext cx="7861112" cy="524074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981114" y="4070845"/>
            <a:ext cx="5751342" cy="2787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Que a mídia sirva ao povo</a:t>
            </a:r>
          </a:p>
          <a:p>
            <a:pPr marL="0" indent="0">
              <a:buNone/>
            </a:pPr>
            <a:r>
              <a:rPr lang="pt-BR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Construindo em mutirão</a:t>
            </a:r>
          </a:p>
          <a:p>
            <a:pPr marL="0" indent="0">
              <a:buNone/>
            </a:pPr>
            <a:r>
              <a:rPr lang="pt-BR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Uma nova humanidade</a:t>
            </a:r>
          </a:p>
          <a:p>
            <a:pPr marL="0" indent="0">
              <a:buNone/>
            </a:pPr>
            <a:r>
              <a:rPr lang="pt-BR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De fraterno coração</a:t>
            </a:r>
          </a:p>
        </p:txBody>
      </p:sp>
    </p:spTree>
    <p:extLst>
      <p:ext uri="{BB962C8B-B14F-4D97-AF65-F5344CB8AC3E}">
        <p14:creationId xmlns:p14="http://schemas.microsoft.com/office/powerpoint/2010/main" val="39433249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164</Words>
  <Application>Microsoft Office PowerPoint</Application>
  <PresentationFormat>Widescreen</PresentationFormat>
  <Paragraphs>37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Sejamos Comunicação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Sejamos Comunicação</dc:title>
  <dc:creator>marcia</dc:creator>
  <cp:lastModifiedBy>marcia</cp:lastModifiedBy>
  <cp:revision>7</cp:revision>
  <dcterms:created xsi:type="dcterms:W3CDTF">2016-03-12T13:36:51Z</dcterms:created>
  <dcterms:modified xsi:type="dcterms:W3CDTF">2016-03-12T14:35:36Z</dcterms:modified>
</cp:coreProperties>
</file>