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69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4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6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91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43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3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32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54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27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7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2716306"/>
            <a:ext cx="10804071" cy="41416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485" y="-73930"/>
            <a:ext cx="9144000" cy="2387600"/>
          </a:xfrm>
        </p:spPr>
        <p:txBody>
          <a:bodyPr/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Penguin" panose="020B7200000000000000" pitchFamily="34" charset="0"/>
              </a:rPr>
              <a:t>Campanha de Matrículas </a:t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  <a:latin typeface="Penguin" panose="020B7200000000000000" pitchFamily="34" charset="0"/>
              </a:rPr>
            </a:b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Penguin" panose="020B7200000000000000" pitchFamily="34" charset="0"/>
              </a:rPr>
              <a:t>2016/2017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44" y="2313670"/>
            <a:ext cx="2994682" cy="3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1ª etapa- Preparação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665515"/>
            <a:ext cx="10515600" cy="5192486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Análise da pesquisa sobre Comunicação realizada nas Inspetorias em 2015;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Com base nesta análise, criação de um texto base apontando as necessidades das escolas salesianas;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Partilha deste texto e colaboração dos delegados/coordenadoras de Comunicação das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Construção do Briefing, a partir da colaboração das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Análise do texto final com a </a:t>
            </a:r>
            <a:r>
              <a:rPr lang="pt-BR" sz="3200" dirty="0" err="1">
                <a:latin typeface="Chianti It Win95BT" panose="020C0502030509090204" pitchFamily="34" charset="0"/>
              </a:rPr>
              <a:t>Direx</a:t>
            </a:r>
            <a:r>
              <a:rPr lang="pt-BR" sz="3200" dirty="0">
                <a:latin typeface="Chianti It Win95BT" panose="020C0502030509090204" pitchFamily="34" charset="0"/>
              </a:rPr>
              <a:t> da RSE;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Construção do Edital de Concorrência;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2ª etapa- Inscrições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39"/>
            <a:ext cx="10515600" cy="496706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Divulgação do Edital de Concorrência no site RSE Informa e para algumas agências conhecidas pelas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Inscrição das empresas;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Envio do briefing e arquivos necessários para cada empresa;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Acompanhamento e retirada de dúvidas dos responsáveis pela criação das agências;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3ª etapa- Seleção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39"/>
            <a:ext cx="10515600" cy="496706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Recebimento das propostas de Campanhas e análise das mesmas pelas coordenadoras e delegados da Comunicação das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Reunião com a </a:t>
            </a:r>
            <a:r>
              <a:rPr lang="pt-BR" sz="3200" dirty="0" err="1">
                <a:latin typeface="Chianti It Win95BT" panose="020C0502030509090204" pitchFamily="34" charset="0"/>
              </a:rPr>
              <a:t>Direx</a:t>
            </a:r>
            <a:r>
              <a:rPr lang="pt-BR" sz="3200" dirty="0">
                <a:latin typeface="Chianti It Win95BT" panose="020C0502030509090204" pitchFamily="34" charset="0"/>
              </a:rPr>
              <a:t> da RSE para estudo das análises enviadas e definição das três melhores Campanhas;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Devolutiva dos resultados para as agências participantes;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Encaminhamento para a participação das três empresas no ENARSE;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Escolha da melhor proposta no ENARSE</a:t>
            </a:r>
          </a:p>
          <a:p>
            <a:endParaRPr lang="pt-BR" sz="3200" dirty="0">
              <a:latin typeface="Chianti It Win95BT" panose="020C050203050909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6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4ª etapa- Acompanhamento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39"/>
            <a:ext cx="10515600" cy="496706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Divulgação da empresa finalista;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Fechamento do contrato com a empresa finalista;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Acompanhamento e validação de cada peça da Campanha, levando em consideração todos os apontamento realizados pelas coordenadoras e delegados </a:t>
            </a:r>
            <a:r>
              <a:rPr lang="pt-BR" sz="3200" dirty="0" err="1">
                <a:latin typeface="Chianti It Win95BT" panose="020C0502030509090204" pitchFamily="34" charset="0"/>
              </a:rPr>
              <a:t>Inspetoriais</a:t>
            </a:r>
            <a:r>
              <a:rPr lang="pt-BR" sz="3200" dirty="0">
                <a:latin typeface="Chianti It Win95BT" panose="020C0502030509090204" pitchFamily="34" charset="0"/>
              </a:rPr>
              <a:t> da Comunicação;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Entrega das peças abertas para as unidades até o dia 30/06/2016;</a:t>
            </a:r>
          </a:p>
          <a:p>
            <a:endParaRPr lang="pt-BR" sz="3200" dirty="0">
              <a:latin typeface="Chianti It Win95BT" panose="020C0502030509090204" pitchFamily="34" charset="0"/>
            </a:endParaRPr>
          </a:p>
          <a:p>
            <a:endParaRPr lang="pt-BR" sz="3200" dirty="0">
              <a:latin typeface="Chianti It Win95BT" panose="020C050203050909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5ª etapa-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40"/>
            <a:ext cx="9069931" cy="181966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Avaliação do processo realizado em 2016;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Avaliação da Campanha criada em 2016;</a:t>
            </a:r>
          </a:p>
          <a:p>
            <a:pPr marL="0" indent="0">
              <a:buNone/>
            </a:pPr>
            <a:r>
              <a:rPr lang="pt-BR" sz="3200" dirty="0">
                <a:latin typeface="Chianti It Win95BT" panose="020C0502030509090204" pitchFamily="34" charset="0"/>
              </a:rPr>
              <a:t>(até 30 de dezembro)</a:t>
            </a:r>
          </a:p>
          <a:p>
            <a:endParaRPr lang="pt-BR" sz="3200" dirty="0">
              <a:latin typeface="Chianti It Win95BT" panose="020C0502030509090204" pitchFamily="34" charset="0"/>
            </a:endParaRPr>
          </a:p>
          <a:p>
            <a:endParaRPr lang="pt-BR" sz="3200" dirty="0">
              <a:latin typeface="Chianti It Win95BT" panose="020C050203050909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741" y="208547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Penguin" panose="020B7200000000000000" pitchFamily="34" charset="0"/>
              </a:rPr>
              <a:t>Agências Finalistas: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2518" t="23520" r="33725" b="24725"/>
          <a:stretch/>
        </p:blipFill>
        <p:spPr>
          <a:xfrm>
            <a:off x="423629" y="1690688"/>
            <a:ext cx="4315441" cy="23358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1930" t="-5047" r="10526" b="17739"/>
          <a:stretch/>
        </p:blipFill>
        <p:spPr>
          <a:xfrm>
            <a:off x="7615875" y="4170947"/>
            <a:ext cx="3805466" cy="18190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180" y="1909012"/>
            <a:ext cx="2598820" cy="25988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31368" t="31689" r="49645" b="33882"/>
          <a:stretch/>
        </p:blipFill>
        <p:spPr>
          <a:xfrm>
            <a:off x="4951657" y="2118937"/>
            <a:ext cx="2904935" cy="29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6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Chianti It Win95BT</vt:lpstr>
      <vt:lpstr>Penguin</vt:lpstr>
      <vt:lpstr>Tema do Office</vt:lpstr>
      <vt:lpstr>Campanha de Matrículas  2016/2017</vt:lpstr>
      <vt:lpstr>Processo de concorrência: 1ª etapa- Preparação</vt:lpstr>
      <vt:lpstr>Processo de concorrência: 2ª etapa- Inscrições</vt:lpstr>
      <vt:lpstr>Processo de concorrência: 3ª etapa- Seleção</vt:lpstr>
      <vt:lpstr>Processo de concorrência: 4ª etapa- Acompanhamento</vt:lpstr>
      <vt:lpstr>Processo de concorrência: 5ª etapa- Avaliação</vt:lpstr>
      <vt:lpstr>Agências Finalistas: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de Matrículas  2016/2017</dc:title>
  <dc:creator>marcia</dc:creator>
  <cp:lastModifiedBy>marcia</cp:lastModifiedBy>
  <cp:revision>10</cp:revision>
  <dcterms:created xsi:type="dcterms:W3CDTF">2016-04-05T20:12:15Z</dcterms:created>
  <dcterms:modified xsi:type="dcterms:W3CDTF">2016-05-12T11:51:19Z</dcterms:modified>
</cp:coreProperties>
</file>